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5" r:id="rId3"/>
    <p:sldId id="263" r:id="rId4"/>
    <p:sldId id="300" r:id="rId5"/>
    <p:sldId id="267" r:id="rId6"/>
    <p:sldId id="309" r:id="rId7"/>
    <p:sldId id="310" r:id="rId8"/>
    <p:sldId id="273" r:id="rId9"/>
    <p:sldId id="272" r:id="rId10"/>
    <p:sldId id="275" r:id="rId11"/>
    <p:sldId id="311" r:id="rId12"/>
    <p:sldId id="312" r:id="rId13"/>
    <p:sldId id="313" r:id="rId14"/>
    <p:sldId id="314" r:id="rId15"/>
    <p:sldId id="281" r:id="rId16"/>
    <p:sldId id="306" r:id="rId17"/>
    <p:sldId id="315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82"/>
    <p:restoredTop sz="94717"/>
  </p:normalViewPr>
  <p:slideViewPr>
    <p:cSldViewPr snapToGrid="0" snapToObjects="1">
      <p:cViewPr varScale="1">
        <p:scale>
          <a:sx n="84" d="100"/>
          <a:sy n="84" d="100"/>
        </p:scale>
        <p:origin x="2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BFFA4-95AE-4E40-A4AA-67389CC6253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D6E8D8-C263-E145-8CF2-995067CC7996}">
      <dgm:prSet phldrT="[Text]"/>
      <dgm:spPr/>
      <dgm:t>
        <a:bodyPr/>
        <a:lstStyle/>
        <a:p>
          <a:r>
            <a:rPr lang="en-US" dirty="0"/>
            <a:t>White — $10</a:t>
          </a:r>
        </a:p>
      </dgm:t>
    </dgm:pt>
    <dgm:pt modelId="{D75B0E8A-CA87-7947-9AA6-84AA6E7CE8E6}" type="parTrans" cxnId="{9A2414C6-FC4E-194B-BF7A-0C3510199CCE}">
      <dgm:prSet/>
      <dgm:spPr/>
      <dgm:t>
        <a:bodyPr/>
        <a:lstStyle/>
        <a:p>
          <a:endParaRPr lang="en-US"/>
        </a:p>
      </dgm:t>
    </dgm:pt>
    <dgm:pt modelId="{1A36A299-4760-5746-BC17-888D854FCE5C}" type="sibTrans" cxnId="{9A2414C6-FC4E-194B-BF7A-0C3510199CCE}">
      <dgm:prSet/>
      <dgm:spPr/>
      <dgm:t>
        <a:bodyPr/>
        <a:lstStyle/>
        <a:p>
          <a:endParaRPr lang="en-US"/>
        </a:p>
      </dgm:t>
    </dgm:pt>
    <dgm:pt modelId="{3A4238C6-43B4-9D4B-B942-3AC9F4B219EB}">
      <dgm:prSet phldrT="[Text]"/>
      <dgm:spPr/>
      <dgm:t>
        <a:bodyPr/>
        <a:lstStyle/>
        <a:p>
          <a:r>
            <a:rPr lang="en-US" dirty="0"/>
            <a:t>Bronze — $25</a:t>
          </a:r>
        </a:p>
      </dgm:t>
    </dgm:pt>
    <dgm:pt modelId="{AE0CDDF9-7341-764F-B880-8C880C98FABC}" type="parTrans" cxnId="{34FE5404-9D4F-C346-AC10-325B141C6573}">
      <dgm:prSet/>
      <dgm:spPr/>
      <dgm:t>
        <a:bodyPr/>
        <a:lstStyle/>
        <a:p>
          <a:endParaRPr lang="en-US"/>
        </a:p>
      </dgm:t>
    </dgm:pt>
    <dgm:pt modelId="{609B5B4E-135D-FA4D-A48D-9148446777DC}" type="sibTrans" cxnId="{34FE5404-9D4F-C346-AC10-325B141C6573}">
      <dgm:prSet/>
      <dgm:spPr/>
      <dgm:t>
        <a:bodyPr/>
        <a:lstStyle/>
        <a:p>
          <a:endParaRPr lang="en-US"/>
        </a:p>
      </dgm:t>
    </dgm:pt>
    <dgm:pt modelId="{EEB3891D-6203-924C-A5AE-3BA88A2A9DC0}">
      <dgm:prSet phldrT="[Text]"/>
      <dgm:spPr/>
      <dgm:t>
        <a:bodyPr/>
        <a:lstStyle/>
        <a:p>
          <a:r>
            <a:rPr lang="en-US" dirty="0"/>
            <a:t>Silver — $50</a:t>
          </a:r>
        </a:p>
      </dgm:t>
    </dgm:pt>
    <dgm:pt modelId="{FC97F114-FA12-CC42-87A9-FE563805B3D4}" type="parTrans" cxnId="{D62CE9BE-6FD4-E547-9A9F-1640EC6FF57F}">
      <dgm:prSet/>
      <dgm:spPr/>
      <dgm:t>
        <a:bodyPr/>
        <a:lstStyle/>
        <a:p>
          <a:endParaRPr lang="en-US"/>
        </a:p>
      </dgm:t>
    </dgm:pt>
    <dgm:pt modelId="{A7070809-BE9B-BE47-B6F1-DA4D2D25771A}" type="sibTrans" cxnId="{D62CE9BE-6FD4-E547-9A9F-1640EC6FF57F}">
      <dgm:prSet/>
      <dgm:spPr/>
      <dgm:t>
        <a:bodyPr/>
        <a:lstStyle/>
        <a:p>
          <a:endParaRPr lang="en-US"/>
        </a:p>
      </dgm:t>
    </dgm:pt>
    <dgm:pt modelId="{212C518A-F1F2-AB4F-ADCC-DCC13936418D}">
      <dgm:prSet phldrT="[Text]"/>
      <dgm:spPr/>
      <dgm:t>
        <a:bodyPr/>
        <a:lstStyle/>
        <a:p>
          <a:r>
            <a:rPr lang="en-US" dirty="0"/>
            <a:t>Gold — $100</a:t>
          </a:r>
        </a:p>
      </dgm:t>
    </dgm:pt>
    <dgm:pt modelId="{1B3CBDE4-C10C-9041-88DF-2FB13C586B6B}" type="parTrans" cxnId="{EB1A6524-2623-5542-ACC3-DFC10C7A79C8}">
      <dgm:prSet/>
      <dgm:spPr/>
      <dgm:t>
        <a:bodyPr/>
        <a:lstStyle/>
        <a:p>
          <a:endParaRPr lang="en-US"/>
        </a:p>
      </dgm:t>
    </dgm:pt>
    <dgm:pt modelId="{2BD1AAD4-FCA7-5844-8B24-4B5DB2024EAD}" type="sibTrans" cxnId="{EB1A6524-2623-5542-ACC3-DFC10C7A79C8}">
      <dgm:prSet/>
      <dgm:spPr/>
    </dgm:pt>
    <dgm:pt modelId="{EB5F101E-EC5E-FE45-A414-5F2D78130E97}">
      <dgm:prSet phldrT="[Text]"/>
      <dgm:spPr/>
      <dgm:t>
        <a:bodyPr/>
        <a:lstStyle/>
        <a:p>
          <a:r>
            <a:rPr lang="en-US" dirty="0"/>
            <a:t>Platinum — $101 and over</a:t>
          </a:r>
        </a:p>
      </dgm:t>
    </dgm:pt>
    <dgm:pt modelId="{540C39E7-76F6-CF48-92CB-D077135D6FF4}" type="parTrans" cxnId="{D7834A07-DE6D-3A40-A9EB-91FE8D369278}">
      <dgm:prSet/>
      <dgm:spPr/>
      <dgm:t>
        <a:bodyPr/>
        <a:lstStyle/>
        <a:p>
          <a:endParaRPr lang="en-US"/>
        </a:p>
      </dgm:t>
    </dgm:pt>
    <dgm:pt modelId="{F3207D63-F0AC-B54D-ACCB-50DBD16E2CBD}" type="sibTrans" cxnId="{D7834A07-DE6D-3A40-A9EB-91FE8D369278}">
      <dgm:prSet/>
      <dgm:spPr/>
    </dgm:pt>
    <dgm:pt modelId="{B8EBF77B-8802-1847-991B-06CA941CD565}" type="pres">
      <dgm:prSet presAssocID="{6D5BFFA4-95AE-4E40-A4AA-67389CC6253C}" presName="linear" presStyleCnt="0">
        <dgm:presLayoutVars>
          <dgm:animLvl val="lvl"/>
          <dgm:resizeHandles val="exact"/>
        </dgm:presLayoutVars>
      </dgm:prSet>
      <dgm:spPr/>
    </dgm:pt>
    <dgm:pt modelId="{F5C4DAE6-86AB-724C-B642-22B64A811240}" type="pres">
      <dgm:prSet presAssocID="{C0D6E8D8-C263-E145-8CF2-995067CC79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7805D7-CA01-6543-8076-69BBF2B8128F}" type="pres">
      <dgm:prSet presAssocID="{1A36A299-4760-5746-BC17-888D854FCE5C}" presName="spacer" presStyleCnt="0"/>
      <dgm:spPr/>
    </dgm:pt>
    <dgm:pt modelId="{C0D2875D-39D1-3E42-9CC6-346D2C2C8418}" type="pres">
      <dgm:prSet presAssocID="{3A4238C6-43B4-9D4B-B942-3AC9F4B219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75B517B-C5C9-6446-A5ED-3406DA9909B5}" type="pres">
      <dgm:prSet presAssocID="{609B5B4E-135D-FA4D-A48D-9148446777DC}" presName="spacer" presStyleCnt="0"/>
      <dgm:spPr/>
    </dgm:pt>
    <dgm:pt modelId="{5E898B74-A833-4947-A175-C4842AB2D011}" type="pres">
      <dgm:prSet presAssocID="{EEB3891D-6203-924C-A5AE-3BA88A2A9DC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3F22D24-D82A-8946-A3A4-6F1BC328534E}" type="pres">
      <dgm:prSet presAssocID="{A7070809-BE9B-BE47-B6F1-DA4D2D25771A}" presName="spacer" presStyleCnt="0"/>
      <dgm:spPr/>
    </dgm:pt>
    <dgm:pt modelId="{2D51EF8E-0129-2844-A70F-EE7B06C3340F}" type="pres">
      <dgm:prSet presAssocID="{212C518A-F1F2-AB4F-ADCC-DCC13936418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5D5FB8B-F6C7-2544-9336-BCE17A4152DF}" type="pres">
      <dgm:prSet presAssocID="{2BD1AAD4-FCA7-5844-8B24-4B5DB2024EAD}" presName="spacer" presStyleCnt="0"/>
      <dgm:spPr/>
    </dgm:pt>
    <dgm:pt modelId="{BF549351-23BD-7044-AB53-87D3ACAE400C}" type="pres">
      <dgm:prSet presAssocID="{EB5F101E-EC5E-FE45-A414-5F2D78130E9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4FE5404-9D4F-C346-AC10-325B141C6573}" srcId="{6D5BFFA4-95AE-4E40-A4AA-67389CC6253C}" destId="{3A4238C6-43B4-9D4B-B942-3AC9F4B219EB}" srcOrd="1" destOrd="0" parTransId="{AE0CDDF9-7341-764F-B880-8C880C98FABC}" sibTransId="{609B5B4E-135D-FA4D-A48D-9148446777DC}"/>
    <dgm:cxn modelId="{D7834A07-DE6D-3A40-A9EB-91FE8D369278}" srcId="{6D5BFFA4-95AE-4E40-A4AA-67389CC6253C}" destId="{EB5F101E-EC5E-FE45-A414-5F2D78130E97}" srcOrd="4" destOrd="0" parTransId="{540C39E7-76F6-CF48-92CB-D077135D6FF4}" sibTransId="{F3207D63-F0AC-B54D-ACCB-50DBD16E2CBD}"/>
    <dgm:cxn modelId="{F47C3E13-D6A1-724E-A880-78206D1D544A}" type="presOf" srcId="{C0D6E8D8-C263-E145-8CF2-995067CC7996}" destId="{F5C4DAE6-86AB-724C-B642-22B64A811240}" srcOrd="0" destOrd="0" presId="urn:microsoft.com/office/officeart/2005/8/layout/vList2"/>
    <dgm:cxn modelId="{EB1A6524-2623-5542-ACC3-DFC10C7A79C8}" srcId="{6D5BFFA4-95AE-4E40-A4AA-67389CC6253C}" destId="{212C518A-F1F2-AB4F-ADCC-DCC13936418D}" srcOrd="3" destOrd="0" parTransId="{1B3CBDE4-C10C-9041-88DF-2FB13C586B6B}" sibTransId="{2BD1AAD4-FCA7-5844-8B24-4B5DB2024EAD}"/>
    <dgm:cxn modelId="{CE3C9132-9579-2548-9574-C6CFFB6E313B}" type="presOf" srcId="{3A4238C6-43B4-9D4B-B942-3AC9F4B219EB}" destId="{C0D2875D-39D1-3E42-9CC6-346D2C2C8418}" srcOrd="0" destOrd="0" presId="urn:microsoft.com/office/officeart/2005/8/layout/vList2"/>
    <dgm:cxn modelId="{62B49360-AECD-AD47-B212-F58B67C39BB0}" type="presOf" srcId="{6D5BFFA4-95AE-4E40-A4AA-67389CC6253C}" destId="{B8EBF77B-8802-1847-991B-06CA941CD565}" srcOrd="0" destOrd="0" presId="urn:microsoft.com/office/officeart/2005/8/layout/vList2"/>
    <dgm:cxn modelId="{009FFAAC-1FDD-5D4A-BF3B-EE08ABE53082}" type="presOf" srcId="{EB5F101E-EC5E-FE45-A414-5F2D78130E97}" destId="{BF549351-23BD-7044-AB53-87D3ACAE400C}" srcOrd="0" destOrd="0" presId="urn:microsoft.com/office/officeart/2005/8/layout/vList2"/>
    <dgm:cxn modelId="{BBC8CFB9-ED2D-6547-B8A0-9590774CDB4E}" type="presOf" srcId="{212C518A-F1F2-AB4F-ADCC-DCC13936418D}" destId="{2D51EF8E-0129-2844-A70F-EE7B06C3340F}" srcOrd="0" destOrd="0" presId="urn:microsoft.com/office/officeart/2005/8/layout/vList2"/>
    <dgm:cxn modelId="{D62CE9BE-6FD4-E547-9A9F-1640EC6FF57F}" srcId="{6D5BFFA4-95AE-4E40-A4AA-67389CC6253C}" destId="{EEB3891D-6203-924C-A5AE-3BA88A2A9DC0}" srcOrd="2" destOrd="0" parTransId="{FC97F114-FA12-CC42-87A9-FE563805B3D4}" sibTransId="{A7070809-BE9B-BE47-B6F1-DA4D2D25771A}"/>
    <dgm:cxn modelId="{9A2414C6-FC4E-194B-BF7A-0C3510199CCE}" srcId="{6D5BFFA4-95AE-4E40-A4AA-67389CC6253C}" destId="{C0D6E8D8-C263-E145-8CF2-995067CC7996}" srcOrd="0" destOrd="0" parTransId="{D75B0E8A-CA87-7947-9AA6-84AA6E7CE8E6}" sibTransId="{1A36A299-4760-5746-BC17-888D854FCE5C}"/>
    <dgm:cxn modelId="{5B2DB6CC-D629-F24E-B53E-E784ED7F551C}" type="presOf" srcId="{EEB3891D-6203-924C-A5AE-3BA88A2A9DC0}" destId="{5E898B74-A833-4947-A175-C4842AB2D011}" srcOrd="0" destOrd="0" presId="urn:microsoft.com/office/officeart/2005/8/layout/vList2"/>
    <dgm:cxn modelId="{F73436EB-CFF1-7F49-BD37-A95731D59061}" type="presParOf" srcId="{B8EBF77B-8802-1847-991B-06CA941CD565}" destId="{F5C4DAE6-86AB-724C-B642-22B64A811240}" srcOrd="0" destOrd="0" presId="urn:microsoft.com/office/officeart/2005/8/layout/vList2"/>
    <dgm:cxn modelId="{34B7E958-873E-BC45-9C8F-1019F64AC346}" type="presParOf" srcId="{B8EBF77B-8802-1847-991B-06CA941CD565}" destId="{CA7805D7-CA01-6543-8076-69BBF2B8128F}" srcOrd="1" destOrd="0" presId="urn:microsoft.com/office/officeart/2005/8/layout/vList2"/>
    <dgm:cxn modelId="{0CE8A715-88DF-FB47-8A2E-7FD2301D6882}" type="presParOf" srcId="{B8EBF77B-8802-1847-991B-06CA941CD565}" destId="{C0D2875D-39D1-3E42-9CC6-346D2C2C8418}" srcOrd="2" destOrd="0" presId="urn:microsoft.com/office/officeart/2005/8/layout/vList2"/>
    <dgm:cxn modelId="{3F2FD320-871D-7047-B38C-49E63472DBD6}" type="presParOf" srcId="{B8EBF77B-8802-1847-991B-06CA941CD565}" destId="{275B517B-C5C9-6446-A5ED-3406DA9909B5}" srcOrd="3" destOrd="0" presId="urn:microsoft.com/office/officeart/2005/8/layout/vList2"/>
    <dgm:cxn modelId="{AA4061A9-C1E4-6940-B03A-1CBF9B6317E6}" type="presParOf" srcId="{B8EBF77B-8802-1847-991B-06CA941CD565}" destId="{5E898B74-A833-4947-A175-C4842AB2D011}" srcOrd="4" destOrd="0" presId="urn:microsoft.com/office/officeart/2005/8/layout/vList2"/>
    <dgm:cxn modelId="{FC3DB491-3874-E14B-AB81-747C2932B04E}" type="presParOf" srcId="{B8EBF77B-8802-1847-991B-06CA941CD565}" destId="{E3F22D24-D82A-8946-A3A4-6F1BC328534E}" srcOrd="5" destOrd="0" presId="urn:microsoft.com/office/officeart/2005/8/layout/vList2"/>
    <dgm:cxn modelId="{168F4EA0-B6B4-3F4D-AC6A-A9FD784DE30D}" type="presParOf" srcId="{B8EBF77B-8802-1847-991B-06CA941CD565}" destId="{2D51EF8E-0129-2844-A70F-EE7B06C3340F}" srcOrd="6" destOrd="0" presId="urn:microsoft.com/office/officeart/2005/8/layout/vList2"/>
    <dgm:cxn modelId="{4E58CC8D-40BE-D54F-B77F-65586ADA83C6}" type="presParOf" srcId="{B8EBF77B-8802-1847-991B-06CA941CD565}" destId="{15D5FB8B-F6C7-2544-9336-BCE17A4152DF}" srcOrd="7" destOrd="0" presId="urn:microsoft.com/office/officeart/2005/8/layout/vList2"/>
    <dgm:cxn modelId="{A71BF632-348F-F941-8E2F-7C63ECC92250}" type="presParOf" srcId="{B8EBF77B-8802-1847-991B-06CA941CD565}" destId="{BF549351-23BD-7044-AB53-87D3ACAE40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4DAE6-86AB-724C-B642-22B64A811240}">
      <dsp:nvSpPr>
        <dsp:cNvPr id="0" name=""/>
        <dsp:cNvSpPr/>
      </dsp:nvSpPr>
      <dsp:spPr>
        <a:xfrm>
          <a:off x="0" y="62850"/>
          <a:ext cx="5744684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White — $10</a:t>
          </a:r>
        </a:p>
      </dsp:txBody>
      <dsp:txXfrm>
        <a:off x="40980" y="103830"/>
        <a:ext cx="5662724" cy="757514"/>
      </dsp:txXfrm>
    </dsp:sp>
    <dsp:sp modelId="{C0D2875D-39D1-3E42-9CC6-346D2C2C8418}">
      <dsp:nvSpPr>
        <dsp:cNvPr id="0" name=""/>
        <dsp:cNvSpPr/>
      </dsp:nvSpPr>
      <dsp:spPr>
        <a:xfrm>
          <a:off x="0" y="1003125"/>
          <a:ext cx="5744684" cy="83947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Bronze — $25</a:t>
          </a:r>
        </a:p>
      </dsp:txBody>
      <dsp:txXfrm>
        <a:off x="40980" y="1044105"/>
        <a:ext cx="5662724" cy="757514"/>
      </dsp:txXfrm>
    </dsp:sp>
    <dsp:sp modelId="{5E898B74-A833-4947-A175-C4842AB2D011}">
      <dsp:nvSpPr>
        <dsp:cNvPr id="0" name=""/>
        <dsp:cNvSpPr/>
      </dsp:nvSpPr>
      <dsp:spPr>
        <a:xfrm>
          <a:off x="0" y="1943400"/>
          <a:ext cx="5744684" cy="83947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Silver — $50</a:t>
          </a:r>
        </a:p>
      </dsp:txBody>
      <dsp:txXfrm>
        <a:off x="40980" y="1984380"/>
        <a:ext cx="5662724" cy="757514"/>
      </dsp:txXfrm>
    </dsp:sp>
    <dsp:sp modelId="{2D51EF8E-0129-2844-A70F-EE7B06C3340F}">
      <dsp:nvSpPr>
        <dsp:cNvPr id="0" name=""/>
        <dsp:cNvSpPr/>
      </dsp:nvSpPr>
      <dsp:spPr>
        <a:xfrm>
          <a:off x="0" y="2883675"/>
          <a:ext cx="5744684" cy="83947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Gold — $100</a:t>
          </a:r>
        </a:p>
      </dsp:txBody>
      <dsp:txXfrm>
        <a:off x="40980" y="2924655"/>
        <a:ext cx="5662724" cy="757514"/>
      </dsp:txXfrm>
    </dsp:sp>
    <dsp:sp modelId="{BF549351-23BD-7044-AB53-87D3ACAE400C}">
      <dsp:nvSpPr>
        <dsp:cNvPr id="0" name=""/>
        <dsp:cNvSpPr/>
      </dsp:nvSpPr>
      <dsp:spPr>
        <a:xfrm>
          <a:off x="0" y="3823950"/>
          <a:ext cx="5744684" cy="8394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Platinum — $101 and over</a:t>
          </a:r>
        </a:p>
      </dsp:txBody>
      <dsp:txXfrm>
        <a:off x="40980" y="3864930"/>
        <a:ext cx="5662724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0208-09E1-FA42-BDC3-EB2BBCAE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12AC4-B72B-004E-AAE3-450138758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AFE1E-C840-724D-9070-0DC6D933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F9DEC-8F90-DA41-8446-0747C592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0D378-50DF-BD42-92BD-FA3DAC66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7B0B-46C7-0D4A-9687-D11AAED7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62B3E-472F-F547-9ED1-A778B832B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72F1E-01D4-C646-84DE-0DC854D1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902D-18AE-B44B-9CD1-74638EC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87A26-01B4-AA45-AC4F-F5EFC2F2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4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949BD-6996-8347-82B0-CDC4092D7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71EDD-43C5-AA44-8C1E-731282C10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D62E-D04B-7B49-B5D8-B780B8FE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F25F4-1828-C245-9CEA-E4A64601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7A597-C616-E64F-8C78-02E7DDB4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9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462F-BB77-A349-8888-3D243855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6E13A-5186-1345-8730-50B939DB4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32D38-7AF4-0645-8139-FECEC0FB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DADC-8B27-D742-9BEF-47B0813C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35C3-8BD1-1C44-8B71-A32C5AD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984F-73A3-A944-89FE-0EA144B2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42A09-3AF9-F045-BB0E-F9504A93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327E-851C-A148-85E5-80B05E6A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FF1-4D37-B14A-91B5-D15B9392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D629-0664-D047-8BC9-D4D4D881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9AD5-B6DF-B940-992D-61B64699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82718-2CBB-0D4D-8193-A8286A3E1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60D98-9B8C-E44B-8046-1E64393B0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20E44-9882-AC49-A87D-0885AE36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95A5C-ADA2-8F4C-809A-AA3070D8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49F98-C420-CA43-AD2C-027F44E8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8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74A3-7A10-C14F-BBA9-B0C46580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EB97F-D7B0-714A-825A-D60183594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BA1A0-9A78-8D4C-8808-096F1A60C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B6420-3BCC-794C-AA32-B337F16CB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AFCDD-FCF9-E743-8DA4-584B51AFA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63674-7B9B-204D-B421-1F4B44C0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C409A-01F0-8C40-9948-A9227B710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A563-660B-4541-A36C-94325A97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4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1FB9-9353-0847-BC87-F8E8AECD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0F424-E29A-FB4A-969F-21EBDACE3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93FFD-5576-A14E-865A-B838BA27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6A196-B48B-6E4F-8902-B809B135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0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4A64F-2FF6-014A-8035-E4AA7986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52A2C-41A1-ED4D-A1FA-1995FA72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B36BB-D2EB-EE4B-9707-8E36C384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C162-232A-1246-A882-A8CF275F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4657-8E75-3544-A47E-41CDE6C3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989EA-7745-7C4B-810C-053D18264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616C3-FF57-1842-8D14-7F7452A6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585D8-B8C0-C545-BBC2-79884B38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114DA-589F-2B4A-B00F-58DF2278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6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686F-EC85-FA40-86DE-2C93798C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E3660-7BF6-9E4E-9E7B-4FAE1A09A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C6DA4-2830-A04E-AADE-4D6E1E98C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AF11A-7512-6243-B6D2-733B5B55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40D1B-29EA-BE47-ACC8-FE3A5CDB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F86DC-42C1-8045-A9E1-D84100A6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9DCCD-6A74-894C-A13D-6D78378A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DDB30-0201-3C4B-9B42-ADAD83CD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941BC-8492-644D-9FAA-A58082066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87D77-C66F-C34E-8898-61E067D336E5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BB188-E076-B749-ABA3-5D575FCD5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B4E79-55DF-1146-827D-84F12072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8ED7A-E06B-B843-B667-A8AD342E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E396A3C-DD19-2693-FA23-4741B97E3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DF8EC98D-7760-3745-9716-491CB99B51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1143942" y="643467"/>
            <a:ext cx="9904115" cy="5571065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Content Placeholder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9266567-2EDF-AC0D-6E57-EF54E4554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8711" y="0"/>
            <a:ext cx="8578558" cy="6858000"/>
          </a:xfr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2141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3E11-65B3-988C-F16C-EF5E7688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85361"/>
            <a:ext cx="1123993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$21,000 in cash, gift cards, and items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4F259C-EFB6-C827-2583-6FA08AD8F2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985" b="36617"/>
          <a:stretch/>
        </p:blipFill>
        <p:spPr>
          <a:xfrm>
            <a:off x="20" y="10"/>
            <a:ext cx="12191980" cy="482137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911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everal&#10;&#10;Description automatically generated">
            <a:extLst>
              <a:ext uri="{FF2B5EF4-FFF2-40B4-BE49-F238E27FC236}">
                <a16:creationId xmlns:a16="http://schemas.microsoft.com/office/drawing/2014/main" id="{DF46FBF8-272C-A13A-01FD-758854F11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8" b="-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6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7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90832C-79A5-1E22-C6BA-DBCC69146707}"/>
              </a:ext>
            </a:extLst>
          </p:cNvPr>
          <p:cNvSpPr txBox="1"/>
          <p:nvPr/>
        </p:nvSpPr>
        <p:spPr>
          <a:xfrm>
            <a:off x="228601" y="612844"/>
            <a:ext cx="3653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Cleo Pursell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Foreign Student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Scholarship Recipients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Word of Life School Of Evangelism</a:t>
            </a:r>
          </a:p>
          <a:p>
            <a:r>
              <a:rPr lang="en-US" sz="4000" b="1" dirty="0" err="1">
                <a:solidFill>
                  <a:schemeClr val="bg1"/>
                </a:solidFill>
              </a:rPr>
              <a:t>Bangledesh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2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EA936-9AD3-95DF-A959-DF6A1349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8" y="0"/>
            <a:ext cx="12107722" cy="7040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Dr. Mary R. </a:t>
            </a:r>
            <a:r>
              <a:rPr lang="en-US" sz="3200" b="1" dirty="0" err="1"/>
              <a:t>Wisehart</a:t>
            </a:r>
            <a:r>
              <a:rPr lang="en-US" sz="3200" b="1" dirty="0"/>
              <a:t> Scholarship Recipients</a:t>
            </a:r>
          </a:p>
        </p:txBody>
      </p:sp>
      <p:pic>
        <p:nvPicPr>
          <p:cNvPr id="5" name="Content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8D2C109-1D13-6E55-2F35-1830A9979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9" r="16256" b="-3"/>
          <a:stretch/>
        </p:blipFill>
        <p:spPr>
          <a:xfrm rot="16200000">
            <a:off x="4166616" y="779719"/>
            <a:ext cx="4005072" cy="3931920"/>
          </a:xfrm>
          <a:prstGeom prst="rect">
            <a:avLst/>
          </a:prstGeom>
        </p:spPr>
      </p:pic>
      <p:pic>
        <p:nvPicPr>
          <p:cNvPr id="10" name="Content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234615E8-9B17-2438-DA93-6360FCEA8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7494"/>
          <a:stretch/>
        </p:blipFill>
        <p:spPr>
          <a:xfrm>
            <a:off x="8260080" y="704088"/>
            <a:ext cx="3931920" cy="4005071"/>
          </a:xfrm>
          <a:prstGeom prst="rect">
            <a:avLst/>
          </a:prstGeom>
        </p:spPr>
      </p:pic>
      <p:pic>
        <p:nvPicPr>
          <p:cNvPr id="7" name="Content Placeholder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DE876AD-3742-E952-7E1A-30A1DB18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6" r="2" b="18322"/>
          <a:stretch/>
        </p:blipFill>
        <p:spPr>
          <a:xfrm>
            <a:off x="84277" y="743143"/>
            <a:ext cx="3931920" cy="40050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652F514-C318-3960-1B6A-AE9AF0B1E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32" y="4707450"/>
            <a:ext cx="3249489" cy="164592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Leslie </a:t>
            </a:r>
            <a:r>
              <a:rPr lang="en-US" sz="2400" dirty="0" err="1"/>
              <a:t>Arrendondo</a:t>
            </a:r>
            <a:endParaRPr lang="en-US" sz="2400" dirty="0"/>
          </a:p>
          <a:p>
            <a:r>
              <a:rPr lang="en-US" sz="2400" dirty="0"/>
              <a:t>Southeastern FWB</a:t>
            </a:r>
          </a:p>
        </p:txBody>
      </p:sp>
      <p:sp>
        <p:nvSpPr>
          <p:cNvPr id="13" name="Content Placeholder 24">
            <a:extLst>
              <a:ext uri="{FF2B5EF4-FFF2-40B4-BE49-F238E27FC236}">
                <a16:creationId xmlns:a16="http://schemas.microsoft.com/office/drawing/2014/main" id="{15CC9065-D0C6-8652-5E76-9BF9CB2E568E}"/>
              </a:ext>
            </a:extLst>
          </p:cNvPr>
          <p:cNvSpPr txBox="1">
            <a:spLocks/>
          </p:cNvSpPr>
          <p:nvPr/>
        </p:nvSpPr>
        <p:spPr>
          <a:xfrm>
            <a:off x="4653816" y="4662302"/>
            <a:ext cx="3249489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Heather Thomas</a:t>
            </a:r>
          </a:p>
          <a:p>
            <a:r>
              <a:rPr lang="en-US" sz="2400" dirty="0"/>
              <a:t>Welch College</a:t>
            </a:r>
          </a:p>
        </p:txBody>
      </p:sp>
      <p:sp>
        <p:nvSpPr>
          <p:cNvPr id="14" name="Content Placeholder 24">
            <a:extLst>
              <a:ext uri="{FF2B5EF4-FFF2-40B4-BE49-F238E27FC236}">
                <a16:creationId xmlns:a16="http://schemas.microsoft.com/office/drawing/2014/main" id="{90B67859-3592-37EE-5CB4-BEF791CC2F43}"/>
              </a:ext>
            </a:extLst>
          </p:cNvPr>
          <p:cNvSpPr txBox="1">
            <a:spLocks/>
          </p:cNvSpPr>
          <p:nvPr/>
        </p:nvSpPr>
        <p:spPr>
          <a:xfrm>
            <a:off x="8577073" y="4662302"/>
            <a:ext cx="3249489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Michelle Sharp</a:t>
            </a:r>
          </a:p>
          <a:p>
            <a:r>
              <a:rPr lang="en-US" sz="2400" dirty="0"/>
              <a:t>Randall University</a:t>
            </a:r>
          </a:p>
        </p:txBody>
      </p:sp>
    </p:spTree>
    <p:extLst>
      <p:ext uri="{BB962C8B-B14F-4D97-AF65-F5344CB8AC3E}">
        <p14:creationId xmlns:p14="http://schemas.microsoft.com/office/powerpoint/2010/main" val="272627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525E-112F-4549-8C5D-011DD5E27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Miley Recipient:  Daniel Delgado</a:t>
            </a:r>
          </a:p>
        </p:txBody>
      </p:sp>
      <p:sp>
        <p:nvSpPr>
          <p:cNvPr id="31" name="Freeform: Shape 2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Content Placeholder 1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21C2357-16DC-01AD-A225-BF3973392C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93" r="57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734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E57C901-FC6A-597B-D1A3-3D07C6829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5" b="401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5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44FC6-A005-02B4-0A58-00262298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Ruth McDonald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F6F1C9-FE32-81DF-317B-D8B49732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New Director</a:t>
            </a:r>
          </a:p>
        </p:txBody>
      </p:sp>
      <p:pic>
        <p:nvPicPr>
          <p:cNvPr id="5" name="Content Placeholder 4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798B838D-5C4E-A917-7628-C1A8D67AF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833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E56DBC3-0474-C174-6A0E-BF1830032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67" r="18219" b="1"/>
          <a:stretch/>
        </p:blipFill>
        <p:spPr>
          <a:xfrm rot="5400000">
            <a:off x="4668795" y="-665206"/>
            <a:ext cx="6857999" cy="8188411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65EB4C2-5647-453F-B661-B2814605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015EAF-FDA0-4A49-B71D-F0521EA9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 useBgFill="1">
          <p:nvSpPr>
            <p:cNvPr id="53" name="Freeform: Shape 52">
              <a:extLst>
                <a:ext uri="{FF2B5EF4-FFF2-40B4-BE49-F238E27FC236}">
                  <a16:creationId xmlns:a16="http://schemas.microsoft.com/office/drawing/2014/main" id="{0047FB3A-C0F9-4DD9-A4E0-B203F96A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42C509-4662-4775-BF18-33FB465BC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C2F0D5-CC97-914F-A7B5-5649131D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/>
              <a:t>Thank you for serving!</a:t>
            </a:r>
          </a:p>
        </p:txBody>
      </p:sp>
    </p:spTree>
    <p:extLst>
      <p:ext uri="{BB962C8B-B14F-4D97-AF65-F5344CB8AC3E}">
        <p14:creationId xmlns:p14="http://schemas.microsoft.com/office/powerpoint/2010/main" val="328649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hadow of a person on the ground&#10;&#10;Description automatically generated with low confidence">
            <a:extLst>
              <a:ext uri="{FF2B5EF4-FFF2-40B4-BE49-F238E27FC236}">
                <a16:creationId xmlns:a16="http://schemas.microsoft.com/office/drawing/2014/main" id="{A8CCC6B7-A04F-F995-9C2E-4938F4B908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17539"/>
            <a:ext cx="12192000" cy="8486193"/>
          </a:xfrm>
        </p:spPr>
      </p:pic>
    </p:spTree>
    <p:extLst>
      <p:ext uri="{BB962C8B-B14F-4D97-AF65-F5344CB8AC3E}">
        <p14:creationId xmlns:p14="http://schemas.microsoft.com/office/powerpoint/2010/main" val="265884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3C77353E-A208-7C8B-C537-B74103FFA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" b="14529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B4F7BC47-33F0-1520-2463-0A97EFA72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4" b="8532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0237AEA-33AF-164F-E075-308C75324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$425,000 missions and ministry causes</a:t>
            </a:r>
          </a:p>
        </p:txBody>
      </p:sp>
    </p:spTree>
    <p:extLst>
      <p:ext uri="{BB962C8B-B14F-4D97-AF65-F5344CB8AC3E}">
        <p14:creationId xmlns:p14="http://schemas.microsoft.com/office/powerpoint/2010/main" val="335303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208E5C0-5BCC-E681-4440-62EBCE6E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71B65C19-2B6D-1130-321E-5A5B4E278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11CEB-D556-3838-3D58-BB34C6EB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4 Categories of Giving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b="1" dirty="0"/>
              <a:t>To-date</a:t>
            </a:r>
            <a:br>
              <a:rPr lang="en-US" b="1" dirty="0"/>
            </a:br>
            <a:r>
              <a:rPr lang="en-US" b="1" dirty="0"/>
              <a:t>$2055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BC9574A-08B3-7C87-A918-5DA7C286E7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613172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9700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A286BAC-9DFC-5CD8-2F57-D1CB94124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3" y="456986"/>
            <a:ext cx="38039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4CBDBB-4FBD-4B9E-BD01-054A81D4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1A6F03-171F-40B2-8B2C-A061B892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2C4834C-B602-4125-8264-BD0D55A58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172EE5-132F-4DD4-8855-4DBBD9C3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15883-B746-C441-8C5B-FCD01764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866" y="2730344"/>
            <a:ext cx="4806329" cy="9470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Facebook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25CF50BE-2F1D-9C87-BCA6-227D31D9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376" y="2207114"/>
            <a:ext cx="5037798" cy="179403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C39BA3C-30A7-0AA9-F85B-283442EF3B82}"/>
              </a:ext>
            </a:extLst>
          </p:cNvPr>
          <p:cNvSpPr txBox="1">
            <a:spLocks/>
          </p:cNvSpPr>
          <p:nvPr/>
        </p:nvSpPr>
        <p:spPr>
          <a:xfrm>
            <a:off x="6827866" y="3737365"/>
            <a:ext cx="4645250" cy="78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Instagram</a:t>
            </a:r>
            <a:r>
              <a:rPr lang="en-US" sz="6000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48643F3-B4B3-550C-EF36-CFED71C34935}"/>
              </a:ext>
            </a:extLst>
          </p:cNvPr>
          <p:cNvSpPr txBox="1">
            <a:spLocks/>
          </p:cNvSpPr>
          <p:nvPr/>
        </p:nvSpPr>
        <p:spPr>
          <a:xfrm>
            <a:off x="6827866" y="1811557"/>
            <a:ext cx="4645250" cy="1129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Blog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51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505C7-2D93-6E47-B866-4C16EDBE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205704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 media for WNAC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DCBFD-BCD5-A748-B5E1-C7BD1E58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5439" y="2785950"/>
            <a:ext cx="3514855" cy="351485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6A340F-A0D0-1848-8AD4-3E86BB705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4334726" y="2785950"/>
            <a:ext cx="3514855" cy="351485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4F4863F-41AF-A347-8A52-89A19115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885" y="2785950"/>
            <a:ext cx="3573112" cy="35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6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103</Words>
  <Application>Microsoft Office PowerPoint</Application>
  <PresentationFormat>Widescreen</PresentationFormat>
  <Paragraphs>29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Categories of Giving   To-date $2055</vt:lpstr>
      <vt:lpstr>PowerPoint Presentation</vt:lpstr>
      <vt:lpstr>Facebook </vt:lpstr>
      <vt:lpstr>Social media for WNAC </vt:lpstr>
      <vt:lpstr>PowerPoint Presentation</vt:lpstr>
      <vt:lpstr>PowerPoint Presentation</vt:lpstr>
      <vt:lpstr>$21,000 in cash, gift cards, and items</vt:lpstr>
      <vt:lpstr>PowerPoint Presentation</vt:lpstr>
      <vt:lpstr>Dr. Mary R. Wisehart Scholarship Recipients</vt:lpstr>
      <vt:lpstr>Miley Recipient:  Daniel Delgado</vt:lpstr>
      <vt:lpstr>PowerPoint Presentation</vt:lpstr>
      <vt:lpstr>Ruth McDonald</vt:lpstr>
      <vt:lpstr>Thank you for serving!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56</cp:revision>
  <cp:lastPrinted>2021-06-29T18:13:17Z</cp:lastPrinted>
  <dcterms:created xsi:type="dcterms:W3CDTF">2021-06-29T15:24:48Z</dcterms:created>
  <dcterms:modified xsi:type="dcterms:W3CDTF">2022-10-07T20:02:35Z</dcterms:modified>
</cp:coreProperties>
</file>